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vie Meckle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08T18:20:43.557">
    <p:pos x="459" y="1309"/>
    <p:text>wait, is this a future goal or what we've already done?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5b88daf03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85b88daf03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5b88daf03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85b88daf03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5b88daf0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5b88daf0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5b88daf03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85b88daf03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5b88daf03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5b88daf03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5b88daf03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5b88daf0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5b88daf03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85b88daf03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docs.google.com/document/d/1cSFBUDIVZfF4KZlIrYaDVqnj0velvOge3QmH1tSew8E/edit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600" y="1257950"/>
            <a:ext cx="3511524" cy="24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618200" y="1322450"/>
            <a:ext cx="4047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Metanarratroid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673850" y="287050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team Mop-Up Games</a:t>
            </a:r>
            <a:endParaRPr/>
          </a:p>
        </p:txBody>
      </p:sp>
      <p:pic>
        <p:nvPicPr>
          <p:cNvPr descr="Open Chromebook laptop computer"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3344" t="0"/>
          <a:stretch/>
        </p:blipFill>
        <p:spPr>
          <a:xfrm>
            <a:off x="4393625" y="11605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5">
            <a:alphaModFix/>
          </a:blip>
          <a:srcRect b="0" l="28560" r="41834" t="0"/>
          <a:stretch/>
        </p:blipFill>
        <p:spPr>
          <a:xfrm>
            <a:off x="8266175" y="2286800"/>
            <a:ext cx="923075" cy="186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40" name="Google Shape;140;p17"/>
          <p:cNvPicPr preferRelativeResize="0"/>
          <p:nvPr/>
        </p:nvPicPr>
        <p:blipFill rotWithShape="1">
          <a:blip r:embed="rId6">
            <a:alphaModFix/>
          </a:blip>
          <a:srcRect b="0" l="0" r="19980" t="0"/>
          <a:stretch/>
        </p:blipFill>
        <p:spPr>
          <a:xfrm>
            <a:off x="8231685" y="2149785"/>
            <a:ext cx="923075" cy="226556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Goals, </a:t>
            </a:r>
            <a:r>
              <a:rPr lang="en"/>
              <a:t>Progress Updates</a:t>
            </a:r>
            <a:endParaRPr/>
          </a:p>
        </p:txBody>
      </p:sp>
      <p:sp>
        <p:nvSpPr>
          <p:cNvPr id="198" name="Google Shape;198;p26"/>
          <p:cNvSpPr txBox="1"/>
          <p:nvPr>
            <p:ph idx="2" type="body"/>
          </p:nvPr>
        </p:nvSpPr>
        <p:spPr>
          <a:xfrm>
            <a:off x="464355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 far, the in-engine mock map implementation has given the team a scope and scale to work off of. Additionally, we have full implementation of character movement and shooting. As a team we are still brainstorming and finalizing ideas for our tile designs throughout our game and also our character design. 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the future, we are aiming to complete the first room of the game which includes the puzzle, boss, and lighting effect. </a:t>
            </a:r>
            <a:r>
              <a:rPr lang="en"/>
              <a:t>Implementation of the actual scenes with a mock/rough-draft tileset to get an idea of the scale of levels and progression through each scene.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Responsibilities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729325" y="1897775"/>
            <a:ext cx="3774300" cy="3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Creative Team:</a:t>
            </a:r>
            <a:endParaRPr/>
          </a:p>
        </p:txBody>
      </p:sp>
      <p:sp>
        <p:nvSpPr>
          <p:cNvPr id="206" name="Google Shape;206;p27"/>
          <p:cNvSpPr txBox="1"/>
          <p:nvPr>
            <p:ph idx="2" type="body"/>
          </p:nvPr>
        </p:nvSpPr>
        <p:spPr>
          <a:xfrm>
            <a:off x="4643600" y="1897775"/>
            <a:ext cx="3774300" cy="3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Technical Team: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729450" y="2304100"/>
            <a:ext cx="36102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Alyssa Eriksen</a:t>
            </a:r>
            <a:r>
              <a:rPr lang="en"/>
              <a:t>: Background Design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Anthony Gomez: Enemy Design Tiles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Evelyn Meckley: Outside City Design Tiles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Most responsibilities are shared between the team.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4643600" y="2260175"/>
            <a:ext cx="38697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 Kelley: Player/Enemy Implementation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Christopher Kostas: Menu Implementation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 sz="3000"/>
          </a:p>
        </p:txBody>
      </p:sp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5207250" y="1178725"/>
            <a:ext cx="34536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What is Metanarratroid?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5244925" y="1492350"/>
            <a:ext cx="33396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Metanarratroid is a 2D side-scroller where the player upgrades not just themselves but the entire world around them, restoring reality after an apocalyptic eldritch entity destroyed it.</a:t>
            </a:r>
            <a:endParaRPr sz="1100"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It fulfills a niche genre of games with a theme of “meta narratives” combining with overall upgrades to the game itself making it appealing for fans of upgrade-styled games, meta-narratives and metroidvanias.</a:t>
            </a:r>
            <a:endParaRPr sz="1300"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44450" y="392150"/>
            <a:ext cx="7655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 Design</a:t>
            </a:r>
            <a:endParaRPr/>
          </a:p>
        </p:txBody>
      </p:sp>
      <p:pic>
        <p:nvPicPr>
          <p:cNvPr id="153" name="Google Shape;153;p19" title="Godot Engine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75" y="1257375"/>
            <a:ext cx="6805243" cy="382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>
            <a:off x="3183725" y="0"/>
            <a:ext cx="24309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0"/>
          <p:cNvSpPr txBox="1"/>
          <p:nvPr>
            <p:ph type="title"/>
          </p:nvPr>
        </p:nvSpPr>
        <p:spPr>
          <a:xfrm>
            <a:off x="619025" y="1318650"/>
            <a:ext cx="25647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Design</a:t>
            </a:r>
            <a:endParaRPr sz="3000"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740" y="574638"/>
            <a:ext cx="5653926" cy="39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Milestones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Completed Milestone: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Game Design Document</a:t>
            </a:r>
            <a:endParaRPr sz="2100"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721225" y="2134875"/>
            <a:ext cx="3300900" cy="17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game design document was completed to help portray the scope of the entire game, design details, and story elements.  This helped the team and professor get a better grasp on the idea of the game and </a:t>
            </a:r>
            <a:r>
              <a:rPr lang="en"/>
              <a:t>refocus</a:t>
            </a:r>
            <a:r>
              <a:rPr lang="en"/>
              <a:t> the scope to be more </a:t>
            </a:r>
            <a:r>
              <a:rPr lang="en"/>
              <a:t>manageable</a:t>
            </a:r>
            <a:r>
              <a:rPr lang="en"/>
              <a:t> for the upcoming semester of work.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400" y="581175"/>
            <a:ext cx="3468625" cy="44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721125" y="3882975"/>
            <a:ext cx="3300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https://docs.google.com/document/d/1cSFBUDIVZfF4KZlIrYaDVqnj0velvOge3QmH1tSew8E/edit?usp=sharing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 title="Untitled_Artwork 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135" y="592335"/>
            <a:ext cx="5183227" cy="447712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>
            <p:ph type="title"/>
          </p:nvPr>
        </p:nvSpPr>
        <p:spPr>
          <a:xfrm>
            <a:off x="730000" y="1318650"/>
            <a:ext cx="34749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Completed Milestone: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Level Design/Game Flow</a:t>
            </a:r>
            <a:endParaRPr sz="2100"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721225" y="2188675"/>
            <a:ext cx="3190500" cy="21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During production, mock level design was drawn out to get an understanding on the game flow. This includes placing enemies, upgrades, and puzzles.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 title="Untitled_Artwork 4.jpg"/>
          <p:cNvPicPr preferRelativeResize="0"/>
          <p:nvPr/>
        </p:nvPicPr>
        <p:blipFill rotWithShape="1">
          <a:blip r:embed="rId3">
            <a:alphaModFix/>
          </a:blip>
          <a:srcRect b="0" l="5179" r="3638" t="0"/>
          <a:stretch/>
        </p:blipFill>
        <p:spPr>
          <a:xfrm>
            <a:off x="4564065" y="406439"/>
            <a:ext cx="4572001" cy="433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 title="Untitled_Artwork 3.jpg"/>
          <p:cNvPicPr preferRelativeResize="0"/>
          <p:nvPr/>
        </p:nvPicPr>
        <p:blipFill rotWithShape="1">
          <a:blip r:embed="rId4">
            <a:alphaModFix/>
          </a:blip>
          <a:srcRect b="0" l="4020" r="4804" t="0"/>
          <a:stretch/>
        </p:blipFill>
        <p:spPr>
          <a:xfrm>
            <a:off x="-49360" y="406176"/>
            <a:ext cx="4572001" cy="43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730000" y="1318650"/>
            <a:ext cx="33009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Completed Milestone: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Character Movement and Actions</a:t>
            </a:r>
            <a:endParaRPr sz="2100"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721225" y="2446925"/>
            <a:ext cx="3300900" cy="19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